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://www.pl.wikipedia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368912" y="2405966"/>
            <a:ext cx="61800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b="1" lang="pl-PL" sz="3200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Madagaskar</a:t>
            </a:r>
            <a:r>
              <a:rPr lang="pl-PL" sz="3200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 to państwo – wyspa. </a:t>
            </a:r>
            <a:endParaRPr/>
          </a:p>
          <a:p>
            <a:pPr indent="0" lvl="0" marL="0" rtl="0" algn="ctr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lang="pl-PL" sz="3200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Leży niedaleko Afryki na Oceanie Indyjskim. 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127" y="342668"/>
            <a:ext cx="7204065" cy="668948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06325" y="6531150"/>
            <a:ext cx="4787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Źródło: </a:t>
            </a:r>
            <a:r>
              <a:rPr lang="pl-PL" sz="11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www.pl.wikipedia.org</a:t>
            </a: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udostępniono na licencji  CC BY-SA 3.0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7095744" y="1158240"/>
            <a:ext cx="4258056" cy="7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/>
          </a:p>
        </p:txBody>
      </p:sp>
      <p:pic>
        <p:nvPicPr>
          <p:cNvPr descr="Pierścień Tailed Lemur" id="152" name="Google Shape;152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1050" y="523975"/>
            <a:ext cx="6904500" cy="49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10" y="1476816"/>
            <a:ext cx="60960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</a:rPr>
              <a:t>Sposób odżywiania się lemurów zależny jest od 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</a:rPr>
              <a:t>gatunku. 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</a:rPr>
              <a:t>Lemury zazwyczaj są roślinożerne. 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</a:rPr>
              <a:t>Lemur katta je owoce, liście i nasiona</a:t>
            </a:r>
            <a:r>
              <a:rPr b="1" lang="pl-PL" sz="1800">
                <a:solidFill>
                  <a:schemeClr val="dk1"/>
                </a:solidFill>
              </a:rPr>
              <a:t>.</a:t>
            </a:r>
            <a:r>
              <a:rPr lang="pl-PL" sz="1800">
                <a:solidFill>
                  <a:srgbClr val="000000"/>
                </a:solidFill>
              </a:rPr>
              <a:t> 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</a:rPr>
              <a:t>Niektóre z lemurów jedzą też owady, świeże pędy, korzonki, miód, nektar oraz kwiaty. 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</a:rPr>
              <a:t>W zoo karmione są m.in.: owocami opuncji, 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</a:rPr>
              <a:t>figami, jajami, grzybami, jajami ptaków, 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</a:rPr>
              <a:t>jaszczurkami.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125150" y="6357400"/>
            <a:ext cx="463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Zdjęcia udostępniono na licencji  Pixabay License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-1710690" y="2169094"/>
            <a:ext cx="7911074" cy="79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Baobab, Madagaskar, Drzewo, Natura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84" y="194437"/>
            <a:ext cx="6477000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dagascar, Africa, Women, Island, See" id="93" name="Google Shape;93;p1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338" y="3539822"/>
            <a:ext cx="4781127" cy="318741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3377184" y="484743"/>
            <a:ext cx="70774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Baobab jest narodowym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drzewem Madagaskaru.</a:t>
            </a:r>
            <a:r>
              <a:rPr lang="pl-PL" sz="1800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rk, Madagaskar, Tsingy Rouge, Ziemia"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4759" y="1769209"/>
            <a:ext cx="5978123" cy="39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6235152" y="5069854"/>
            <a:ext cx="4219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Są tutaj dwie pory roku: sucha i deszczowa.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731675" y="6316675"/>
            <a:ext cx="478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Zdjęcia u</a:t>
            </a: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dostępniono na licencji  Pixabay License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9568336" y="4328160"/>
            <a:ext cx="4001360" cy="6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l-PL"/>
              <a:t>kameleon</a:t>
            </a:r>
            <a:endParaRPr/>
          </a:p>
        </p:txBody>
      </p:sp>
      <p:pic>
        <p:nvPicPr>
          <p:cNvPr descr="Kameleon, Zielony, Egzotyczny, Gad, Oko" id="103" name="Google Shape;10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" y="313336"/>
            <a:ext cx="9385456" cy="623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8735200" y="6447425"/>
            <a:ext cx="432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Zdjęcia udostępniono na licencji  Pixabay License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9453372" y="4702840"/>
            <a:ext cx="5477256" cy="852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gekon</a:t>
            </a:r>
            <a:endParaRPr/>
          </a:p>
        </p:txBody>
      </p:sp>
      <p:pic>
        <p:nvPicPr>
          <p:cNvPr descr="Gekon Tygrysi, Gecko, Jaszczurka" id="110" name="Google Shape;11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013" y="365125"/>
            <a:ext cx="9058099" cy="565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7709000" y="6282325"/>
            <a:ext cx="417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Zdjęcia udostępniono na licencji  Pixabay License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923544" y="5242560"/>
            <a:ext cx="1990344" cy="776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iguana</a:t>
            </a:r>
            <a:endParaRPr/>
          </a:p>
        </p:txBody>
      </p:sp>
      <p:pic>
        <p:nvPicPr>
          <p:cNvPr descr="Legwan, Iguana Iguana, Jaszczurka, Gad" id="117" name="Google Shape;11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9013" y="491887"/>
            <a:ext cx="8811339" cy="587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124000" y="6432500"/>
            <a:ext cx="445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Zdjęcia udostępniono na licencji  Pixabay License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8884920" y="4693285"/>
            <a:ext cx="19659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lemur</a:t>
            </a:r>
            <a:endParaRPr/>
          </a:p>
        </p:txBody>
      </p:sp>
      <p:pic>
        <p:nvPicPr>
          <p:cNvPr descr="Lemur, Lemur Katta, Madagaskar, Małpy" id="124" name="Google Shape;12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063" y="902208"/>
            <a:ext cx="7958225" cy="5283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7771650" y="6344900"/>
            <a:ext cx="419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Zdjęcia udostępniono na licencji  Pixabay License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74904" y="5337365"/>
            <a:ext cx="110002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l-PL" sz="2200">
                <a:latin typeface="Arial"/>
                <a:ea typeface="Arial"/>
                <a:cs typeface="Arial"/>
                <a:sym typeface="Arial"/>
              </a:rPr>
              <a:t>Charakterystyczne są u nich duże oczy, osadzone blisko siebie, skierowane do przodu. Mimo szerokiego pola widzenia lemury mają słaby wzrok. Ich oczy świecą w ciemności co może wywoływać lęk.</a:t>
            </a:r>
            <a:br>
              <a:rPr lang="pl-PL" sz="2200">
                <a:latin typeface="Arial"/>
                <a:ea typeface="Arial"/>
                <a:cs typeface="Arial"/>
                <a:sym typeface="Arial"/>
              </a:rPr>
            </a:b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łpa, Lemur, Ogoniasty Lemur, Uroczy" id="131" name="Google Shape;13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189" y="227822"/>
            <a:ext cx="6757200" cy="47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8799576" y="3836099"/>
            <a:ext cx="3489960" cy="662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/>
              <a:t>Lemury żyją w stadzie.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Lemuriens, Naczelne Ssaki, Madagaskar"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913" y="804673"/>
            <a:ext cx="8541663" cy="548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8997696" y="2973832"/>
            <a:ext cx="2514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/>
          </a:p>
        </p:txBody>
      </p:sp>
      <p:sp>
        <p:nvSpPr>
          <p:cNvPr id="144" name="Google Shape;144;p21"/>
          <p:cNvSpPr txBox="1"/>
          <p:nvPr/>
        </p:nvSpPr>
        <p:spPr>
          <a:xfrm>
            <a:off x="0" y="2441325"/>
            <a:ext cx="803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</a:rPr>
              <a:t>Długie ogony posiadają od 13- 15 </a:t>
            </a:r>
            <a:r>
              <a:rPr lang="pl-PL"/>
              <a:t> </a:t>
            </a:r>
            <a:r>
              <a:rPr lang="pl-PL" sz="2400">
                <a:solidFill>
                  <a:schemeClr val="dk1"/>
                </a:solidFill>
              </a:rPr>
              <a:t>biało-czarnych pasków.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</a:rPr>
              <a:t>Ogony służą jako kierunkowskaz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</a:rPr>
              <a:t>podczas wędrówek, a także sygnalizator </a:t>
            </a:r>
            <a:r>
              <a:rPr lang="pl-PL" sz="2400">
                <a:solidFill>
                  <a:schemeClr val="dk1"/>
                </a:solidFill>
              </a:rPr>
              <a:t>z</a:t>
            </a:r>
            <a:r>
              <a:rPr lang="pl-PL" sz="2400">
                <a:solidFill>
                  <a:schemeClr val="dk1"/>
                </a:solidFill>
              </a:rPr>
              <a:t>apachowy.</a:t>
            </a:r>
            <a:endParaRPr/>
          </a:p>
        </p:txBody>
      </p:sp>
      <p:pic>
        <p:nvPicPr>
          <p:cNvPr descr="Darmowe zdjęcia Lemur"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9308" y="0"/>
            <a:ext cx="2514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4280000" y="6269800"/>
            <a:ext cx="3899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Zdjęcia udostępniono na licencji  Pixabay License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