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podpis">
  <p:cSld name="Tytuł i podpi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erta z podpisem">
  <p:cSld name="Oferta z podpisem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ta nazwy">
  <p:cSld name="Karta nazw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ta nazwy cytatu">
  <p:cSld name="Karta nazwy cytatu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wda lub fałsz">
  <p:cSld name="Prawda lub fałsz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showMasterSp="0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0" name="Google Shape;30;p3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31" name="Google Shape;3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" name="Google Shape;3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" name="Google Shape;3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4" name="Google Shape;3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5" name="Google Shape;3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7" name="Google Shape;3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8" name="Google Shape;3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9" name="Google Shape;3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3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6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144" name="Google Shape;144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150" y="365125"/>
            <a:ext cx="10467600" cy="57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201" name="Google Shape;201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65125"/>
            <a:ext cx="10515600" cy="580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74002" y="3990419"/>
            <a:ext cx="742950" cy="132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208" name="Google Shape;208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113" y="365125"/>
            <a:ext cx="10467687" cy="5788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214" name="Google Shape;214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6592" y="365125"/>
            <a:ext cx="10427208" cy="580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0830" y="1076531"/>
            <a:ext cx="742950" cy="132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5806" y="4075763"/>
            <a:ext cx="742950" cy="132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222" name="Google Shape;222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113" y="365125"/>
            <a:ext cx="10467687" cy="5788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444843"/>
            <a:ext cx="10515600" cy="596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70951" y="1269999"/>
            <a:ext cx="742950" cy="132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5486" y="4267200"/>
            <a:ext cx="742950" cy="132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235" name="Google Shape;235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113" y="365125"/>
            <a:ext cx="10467687" cy="5788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150" name="Google Shape;150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8126" y="1278555"/>
            <a:ext cx="2419250" cy="4300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156" name="Google Shape;156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113" y="365125"/>
            <a:ext cx="10467687" cy="5788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162" name="Google Shape;162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907" y="365125"/>
            <a:ext cx="10459893" cy="577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9502" y="991187"/>
            <a:ext cx="742950" cy="132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169" name="Google Shape;169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113" y="365125"/>
            <a:ext cx="10467687" cy="5788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175" name="Google Shape;175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6990" y="365125"/>
            <a:ext cx="10338020" cy="595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0830" y="4039187"/>
            <a:ext cx="742950" cy="132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182" name="Google Shape;182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113" y="365125"/>
            <a:ext cx="10467687" cy="5788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188" name="Google Shape;188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070" y="365125"/>
            <a:ext cx="10483730" cy="575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7358" y="1137491"/>
            <a:ext cx="742950" cy="132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195" name="Google Shape;195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113" y="365125"/>
            <a:ext cx="10467687" cy="5788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