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Wydra europejska</a:t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Charakterystycznymi elementami Parku są  bagna, łąki, torfowiska.</a:t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Mikołajek nadmorski</a:t>
            </a:r>
            <a:endParaRPr/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s://creativecommons.org/licenses/by-sa/3.0/pl/deed.en" TargetMode="External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s://creativecommons.org/licenses/by-sa/3.0/pl/deed.e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hyperlink" Target="https://creativecommons.org/licenses/by-sa/3.0/pl/deed.e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s://creativecommons.org/licenses/by-sa/3.0/pl/deed.e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commons.wikimedia.org/w/index.php?title=User:Ajriszzona&amp;action=edit&amp;redlink=1" TargetMode="External"/><Relationship Id="rId5" Type="http://schemas.openxmlformats.org/officeDocument/2006/relationships/hyperlink" Target="https://creativecommons.org/licenses/by-sa/3.0/pl/deed.e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hyperlink" Target="https://creativecommons.org/licenses/by-sa/3.0/pl/deed.e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creativecommons.org/licenses/by-sa/3.0/pl/deed.en" TargetMode="External"/><Relationship Id="rId5" Type="http://schemas.openxmlformats.org/officeDocument/2006/relationships/hyperlink" Target="https://www.flickr.com/people/55663585@N00" TargetMode="External"/><Relationship Id="rId6" Type="http://schemas.openxmlformats.org/officeDocument/2006/relationships/hyperlink" Target="https://www.flickr.com/photos/merula/5931094388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hyperlink" Target="https://creativecommons.org/licenses/by-sa/3.0/pl/deed.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s://creativecommons.org/licenses/by-sa/3.0/pl/deed.en" TargetMode="External"/><Relationship Id="rId5" Type="http://schemas.openxmlformats.org/officeDocument/2006/relationships/hyperlink" Target="https://commons.wikimedia.org/wiki/User:Lukasz_Lukomsk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s://creativecommons.org/licenses/by-sa/3.0/pl/deed.en" TargetMode="External"/><Relationship Id="rId5" Type="http://schemas.openxmlformats.org/officeDocument/2006/relationships/hyperlink" Target="https://www.flickr.com/people/7391668@N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645920" y="-2200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05" y="1558910"/>
            <a:ext cx="2927414" cy="29274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57700" y="6265050"/>
            <a:ext cx="743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</a:rPr>
              <a:t>G</a:t>
            </a:r>
            <a:r>
              <a:rPr i="0" lang="pl-PL" sz="1100" u="none" cap="none" strike="noStrike">
                <a:solidFill>
                  <a:schemeClr val="dk1"/>
                </a:solidFill>
              </a:rPr>
              <a:t>rafik</a:t>
            </a:r>
            <a:r>
              <a:rPr lang="pl-PL" sz="1100">
                <a:solidFill>
                  <a:schemeClr val="dk1"/>
                </a:solidFill>
              </a:rPr>
              <a:t>a</a:t>
            </a:r>
            <a:r>
              <a:rPr i="0" lang="pl-PL" sz="1100" u="none" cap="none" strike="noStrike">
                <a:solidFill>
                  <a:schemeClr val="dk1"/>
                </a:solidFill>
              </a:rPr>
              <a:t>  pochodz</a:t>
            </a:r>
            <a:r>
              <a:rPr lang="pl-PL" sz="1100">
                <a:solidFill>
                  <a:schemeClr val="dk1"/>
                </a:solidFill>
              </a:rPr>
              <a:t>i </a:t>
            </a:r>
            <a:r>
              <a:rPr i="0" lang="pl-PL" sz="1100" u="none" cap="none" strike="noStrike">
                <a:solidFill>
                  <a:schemeClr val="dk1"/>
                </a:solidFill>
              </a:rPr>
              <a:t> z: pl.wikipedia.org,  Domena Publiczna, </a:t>
            </a:r>
            <a:endParaRPr i="0" sz="11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1100" u="none" cap="none" strike="noStrike">
                <a:solidFill>
                  <a:schemeClr val="dk1"/>
                </a:solidFill>
              </a:rPr>
              <a:t> </a:t>
            </a:r>
            <a:r>
              <a:rPr lang="pl-PL" sz="1100">
                <a:solidFill>
                  <a:schemeClr val="dk1"/>
                </a:solidFill>
              </a:rPr>
              <a:t>Zdjęcie pochodzi z pl.wikipedia.org, </a:t>
            </a:r>
            <a:r>
              <a:rPr lang="pl-PL" sz="11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3.0 pl</a:t>
            </a:r>
            <a:r>
              <a:rPr lang="pl-PL" sz="1100">
                <a:solidFill>
                  <a:srgbClr val="0B0080"/>
                </a:solidFill>
              </a:rPr>
              <a:t>, autor Marcin n</a:t>
            </a:r>
            <a:endParaRPr sz="1100">
              <a:solidFill>
                <a:srgbClr val="0B008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1350" y="266975"/>
            <a:ext cx="774700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5" name="Google Shape;16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251" y="1075075"/>
            <a:ext cx="8335800" cy="54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9110625" y="574420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3.0,  autor: Marek Szczepanek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3" name="Google Shape;17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25" y="1618675"/>
            <a:ext cx="8904900" cy="48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9373425" y="6269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9248225" y="536875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3.0,  autor: </a:t>
            </a:r>
            <a:r>
              <a:rPr lang="pl-PL" sz="1000">
                <a:solidFill>
                  <a:srgbClr val="54595D"/>
                </a:solidFill>
              </a:rPr>
              <a:t>Bernard Landgraf</a:t>
            </a:r>
            <a:r>
              <a:rPr lang="pl-PL" sz="1000">
                <a:solidFill>
                  <a:srgbClr val="54595D"/>
                </a:solidFill>
                <a:highlight>
                  <a:srgbClr val="F8F9FA"/>
                </a:highlight>
              </a:rPr>
              <a:t> </a:t>
            </a:r>
            <a:endParaRPr b="1"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0" name="Google Shape;10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1552" y="265257"/>
            <a:ext cx="6412992" cy="63274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9060575" y="60070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</a:rPr>
              <a:t>Grafika  pochodzi  z: pl.wikipedia.org,  Domena Publiczna,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8" name="Google Shape;10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382" y="227450"/>
            <a:ext cx="8315100" cy="62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060575" y="569820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3.0 pl</a:t>
            </a:r>
            <a:r>
              <a:rPr lang="pl-PL" sz="1000">
                <a:solidFill>
                  <a:srgbClr val="0B0080"/>
                </a:solidFill>
              </a:rPr>
              <a:t>, autor Jolanta Dyr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74" y="365125"/>
            <a:ext cx="9341100" cy="62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0036700" y="62323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/>
              <a:t>Autor: </a:t>
            </a:r>
            <a:r>
              <a:rPr lang="pl-PL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AjriszZona</a:t>
            </a:r>
            <a:r>
              <a:rPr lang="pl-PL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511125" y="5796200"/>
            <a:ext cx="3000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 sz="1100">
                <a:solidFill>
                  <a:schemeClr val="dk1"/>
                </a:solidFill>
              </a:rPr>
              <a:t>Zdjęcie pochodzi z pl.wikipedia.org, </a:t>
            </a:r>
            <a:r>
              <a:rPr lang="pl-PL" sz="1100">
                <a:solidFill>
                  <a:srgbClr val="0B008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3.0 pl</a:t>
            </a:r>
            <a:r>
              <a:rPr lang="pl-PL" sz="1100">
                <a:solidFill>
                  <a:srgbClr val="0B0080"/>
                </a:solidFill>
              </a:rPr>
              <a:t>, </a:t>
            </a:r>
            <a:endParaRPr sz="11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86" y="158608"/>
            <a:ext cx="8722800" cy="65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9123125" y="563485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/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/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3.0 pl</a:t>
            </a:r>
            <a:r>
              <a:rPr lang="pl-PL" sz="1000">
                <a:solidFill>
                  <a:srgbClr val="0B0080"/>
                </a:solidFill>
              </a:rPr>
              <a:t>, autor Bogusław Chyła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2" name="Google Shape;13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76" y="130185"/>
            <a:ext cx="8422200" cy="6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9073100" y="5368775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2.0,  autor: 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Alastair Rae</a:t>
            </a:r>
            <a:r>
              <a:rPr lang="pl-PL"/>
              <a:t>,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Marsh Clubmoss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0" name="Google Shape;14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174050"/>
            <a:ext cx="8679900" cy="65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9848975" y="59694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9209525" y="4955800"/>
            <a:ext cx="30000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100">
                <a:solidFill>
                  <a:srgbClr val="54595D"/>
                </a:solidFill>
                <a:highlight>
                  <a:srgbClr val="FFFFFF"/>
                </a:highlight>
              </a:rPr>
              <a:t>attribution required (Multi-license with GFDL and Creative Commons CC-BY 2.5)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2.5,  autor: </a:t>
            </a:r>
            <a:r>
              <a:rPr lang="pl-PL" sz="1000">
                <a:solidFill>
                  <a:srgbClr val="54595D"/>
                </a:solidFill>
                <a:highlight>
                  <a:srgbClr val="F8F9FA"/>
                </a:highlight>
              </a:rPr>
              <a:t>Teun Spaans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9" name="Google Shape;14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25" y="100300"/>
            <a:ext cx="9594300" cy="59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9310850" y="589440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3.0,  autor: 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Lukasz Lukomski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450" y="815674"/>
            <a:ext cx="7059288" cy="49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8559975" y="5393775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pl-PL">
                <a:solidFill>
                  <a:schemeClr val="dk1"/>
                </a:solidFill>
              </a:rPr>
              <a:t>Zdjęcie pochodzi z </a:t>
            </a: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pl.wikipedia.org,</a:t>
            </a:r>
            <a:r>
              <a:rPr lang="pl-PL">
                <a:solidFill>
                  <a:schemeClr val="dk1"/>
                </a:solidFill>
              </a:rPr>
              <a:t>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</a:t>
            </a:r>
            <a:r>
              <a:rPr lang="pl-PL" sz="1000">
                <a:solidFill>
                  <a:srgbClr val="0B0080"/>
                </a:solidFill>
              </a:rPr>
              <a:t>2.0,  autor: </a:t>
            </a:r>
            <a:r>
              <a:rPr lang="pl-PL" sz="1000">
                <a:solidFill>
                  <a:srgbClr val="0B008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Neil Phillips</a:t>
            </a:r>
            <a:endParaRPr sz="1000">
              <a:solidFill>
                <a:srgbClr val="0B0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